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11" r:id="rId2"/>
    <p:sldId id="309" r:id="rId3"/>
    <p:sldId id="310" r:id="rId4"/>
    <p:sldId id="270" r:id="rId5"/>
    <p:sldId id="312" r:id="rId6"/>
    <p:sldId id="264" r:id="rId7"/>
    <p:sldId id="265" r:id="rId8"/>
    <p:sldId id="266" r:id="rId9"/>
    <p:sldId id="267" r:id="rId10"/>
    <p:sldId id="268" r:id="rId11"/>
    <p:sldId id="269" r:id="rId12"/>
    <p:sldId id="313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314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46679-1333-4EF2-BEFE-D7E35DB345B3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3FE7-9090-442C-BF3D-B66637A856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30304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58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87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940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213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6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416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405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471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790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457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54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2289-D22E-4B1D-8B00-B9141C2BDCD8}" type="datetimeFigureOut">
              <a:rPr lang="en-IE" smtClean="0"/>
              <a:t>15/06/2021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D108A-C080-4915-B8F2-6DCAD3DB880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629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06E2945-2DA1-F146-9654-54864A58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83" y="5566514"/>
            <a:ext cx="544515" cy="70193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4EE94AA-5AAD-304D-9164-09B631E9B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23" y="5463915"/>
            <a:ext cx="2398952" cy="97536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23" y="5566514"/>
            <a:ext cx="611612" cy="701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17BE174-2F21-C548-A52F-3853D0981C4E}"/>
              </a:ext>
            </a:extLst>
          </p:cNvPr>
          <p:cNvSpPr/>
          <p:nvPr/>
        </p:nvSpPr>
        <p:spPr>
          <a:xfrm rot="21346412">
            <a:off x="65557" y="-247117"/>
            <a:ext cx="3091777" cy="6543382"/>
          </a:xfrm>
          <a:prstGeom prst="rect">
            <a:avLst/>
          </a:prstGeom>
          <a:solidFill>
            <a:srgbClr val="D8893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8D11C6-C1E2-7645-BA79-DEAE69FEA4E8}"/>
              </a:ext>
            </a:extLst>
          </p:cNvPr>
          <p:cNvSpPr txBox="1"/>
          <p:nvPr/>
        </p:nvSpPr>
        <p:spPr>
          <a:xfrm>
            <a:off x="3820423" y="971800"/>
            <a:ext cx="4757698" cy="561999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IE" sz="3400" b="1" dirty="0" smtClean="0">
                <a:solidFill>
                  <a:srgbClr val="D88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HSE Market Research </a:t>
            </a:r>
            <a:endParaRPr lang="tr-TR" sz="3400" b="1" dirty="0">
              <a:solidFill>
                <a:srgbClr val="D88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52242-7E18-D642-829F-BE27669C8018}"/>
              </a:ext>
            </a:extLst>
          </p:cNvPr>
          <p:cNvSpPr txBox="1"/>
          <p:nvPr/>
        </p:nvSpPr>
        <p:spPr>
          <a:xfrm>
            <a:off x="3820423" y="2454203"/>
            <a:ext cx="3431069" cy="239327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700" b="1" dirty="0" smtClean="0">
                <a:solidFill>
                  <a:srgbClr val="5152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Nightlife drug use, attitudes, beliefs, responses and </a:t>
            </a:r>
            <a:r>
              <a:rPr lang="en-IE" sz="1700" b="1" dirty="0" smtClean="0">
                <a:solidFill>
                  <a:srgbClr val="5152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communications</a:t>
            </a:r>
          </a:p>
          <a:p>
            <a:pPr>
              <a:lnSpc>
                <a:spcPct val="150000"/>
              </a:lnSpc>
            </a:pPr>
            <a:endParaRPr lang="en-IE" sz="1700" b="1" dirty="0">
              <a:solidFill>
                <a:srgbClr val="5152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E" sz="1700" i="1" dirty="0" smtClean="0">
                <a:solidFill>
                  <a:srgbClr val="5152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Findings presented for FOI request. </a:t>
            </a:r>
            <a:endParaRPr lang="tr-TR" sz="1700" i="1" dirty="0">
              <a:solidFill>
                <a:srgbClr val="5152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3" y="332656"/>
            <a:ext cx="81724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949280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0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928992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033997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3970480-2AF6-8248-B5AC-5C08D44AC544}"/>
              </a:ext>
            </a:extLst>
          </p:cNvPr>
          <p:cNvGrpSpPr/>
          <p:nvPr/>
        </p:nvGrpSpPr>
        <p:grpSpPr>
          <a:xfrm>
            <a:off x="539487" y="5430299"/>
            <a:ext cx="4150993" cy="845276"/>
            <a:chOff x="5805512" y="10110438"/>
            <a:chExt cx="12772830" cy="1950720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406E2945-2DA1-F146-9654-54864A584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393" y="10315636"/>
              <a:ext cx="1452041" cy="1403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4EE94AA-5AAD-304D-9164-09B631E9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92000" y="10110438"/>
              <a:ext cx="6386342" cy="19507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B98C01D0-3ADB-6847-8325-F47D80F7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5512" y="10315636"/>
              <a:ext cx="1630411" cy="140387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17BE174-2F21-C548-A52F-3853D0981C4E}"/>
              </a:ext>
            </a:extLst>
          </p:cNvPr>
          <p:cNvSpPr/>
          <p:nvPr/>
        </p:nvSpPr>
        <p:spPr>
          <a:xfrm rot="21360000">
            <a:off x="5645677" y="-866666"/>
            <a:ext cx="4772710" cy="8685873"/>
          </a:xfrm>
          <a:prstGeom prst="rect">
            <a:avLst/>
          </a:prstGeom>
          <a:solidFill>
            <a:srgbClr val="51525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8D11C6-C1E2-7645-BA79-DEAE69FEA4E8}"/>
              </a:ext>
            </a:extLst>
          </p:cNvPr>
          <p:cNvSpPr txBox="1"/>
          <p:nvPr/>
        </p:nvSpPr>
        <p:spPr>
          <a:xfrm>
            <a:off x="539487" y="778002"/>
            <a:ext cx="4305840" cy="160844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tr-TR"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CONSEQUAT ULTRİCES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7A7A1D8-EB39-C746-8CAB-F3E51C86FD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20" b="10740"/>
          <a:stretch/>
        </p:blipFill>
        <p:spPr>
          <a:xfrm rot="21360000">
            <a:off x="6130350" y="331848"/>
            <a:ext cx="3260480" cy="3687942"/>
          </a:xfrm>
          <a:prstGeom prst="rect">
            <a:avLst/>
          </a:prstGeom>
          <a:ln w="152400">
            <a:solidFill>
              <a:srgbClr val="D88934"/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29C06B-1B22-714C-B9A0-95B6408EB751}"/>
              </a:ext>
            </a:extLst>
          </p:cNvPr>
          <p:cNvSpPr txBox="1"/>
          <p:nvPr/>
        </p:nvSpPr>
        <p:spPr>
          <a:xfrm>
            <a:off x="12672391" y="6023113"/>
            <a:ext cx="77625" cy="315778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487" y="2175819"/>
            <a:ext cx="4150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/>
              <a:t>Sources of information </a:t>
            </a:r>
          </a:p>
        </p:txBody>
      </p:sp>
    </p:spTree>
    <p:extLst>
      <p:ext uri="{BB962C8B-B14F-4D97-AF65-F5344CB8AC3E}">
        <p14:creationId xmlns:p14="http://schemas.microsoft.com/office/powerpoint/2010/main" val="5955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676456" cy="535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005654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3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0" y="476672"/>
            <a:ext cx="903649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60635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" y="332656"/>
            <a:ext cx="890016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116091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4846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54960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3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35914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2" y="5950870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78579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1" y="332656"/>
            <a:ext cx="8964488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021288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8092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06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294"/>
            <a:ext cx="9144000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68567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2" y="260648"/>
            <a:ext cx="914400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49280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1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3970480-2AF6-8248-B5AC-5C08D44AC544}"/>
              </a:ext>
            </a:extLst>
          </p:cNvPr>
          <p:cNvGrpSpPr/>
          <p:nvPr/>
        </p:nvGrpSpPr>
        <p:grpSpPr>
          <a:xfrm>
            <a:off x="539487" y="5430299"/>
            <a:ext cx="4150993" cy="845276"/>
            <a:chOff x="5805512" y="10110438"/>
            <a:chExt cx="12772830" cy="1950720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406E2945-2DA1-F146-9654-54864A584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393" y="10315636"/>
              <a:ext cx="1452041" cy="1403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4EE94AA-5AAD-304D-9164-09B631E9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92000" y="10110438"/>
              <a:ext cx="6386342" cy="19507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B98C01D0-3ADB-6847-8325-F47D80F7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5512" y="10315636"/>
              <a:ext cx="1630411" cy="140387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17BE174-2F21-C548-A52F-3853D0981C4E}"/>
              </a:ext>
            </a:extLst>
          </p:cNvPr>
          <p:cNvSpPr/>
          <p:nvPr/>
        </p:nvSpPr>
        <p:spPr>
          <a:xfrm rot="21360000">
            <a:off x="5645677" y="-866666"/>
            <a:ext cx="4772710" cy="8685873"/>
          </a:xfrm>
          <a:prstGeom prst="rect">
            <a:avLst/>
          </a:prstGeom>
          <a:solidFill>
            <a:srgbClr val="51525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8D11C6-C1E2-7645-BA79-DEAE69FEA4E8}"/>
              </a:ext>
            </a:extLst>
          </p:cNvPr>
          <p:cNvSpPr txBox="1"/>
          <p:nvPr/>
        </p:nvSpPr>
        <p:spPr>
          <a:xfrm>
            <a:off x="539487" y="778002"/>
            <a:ext cx="4305840" cy="160844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tr-TR"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CONSEQUAT ULTRİCES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7A7A1D8-EB39-C746-8CAB-F3E51C86FD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20" b="10740"/>
          <a:stretch/>
        </p:blipFill>
        <p:spPr>
          <a:xfrm rot="21360000">
            <a:off x="6130350" y="331848"/>
            <a:ext cx="3260480" cy="3687942"/>
          </a:xfrm>
          <a:prstGeom prst="rect">
            <a:avLst/>
          </a:prstGeom>
          <a:ln w="152400">
            <a:solidFill>
              <a:srgbClr val="D88934"/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29C06B-1B22-714C-B9A0-95B6408EB751}"/>
              </a:ext>
            </a:extLst>
          </p:cNvPr>
          <p:cNvSpPr txBox="1"/>
          <p:nvPr/>
        </p:nvSpPr>
        <p:spPr>
          <a:xfrm>
            <a:off x="12672391" y="6023113"/>
            <a:ext cx="77625" cy="315778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487" y="2175819"/>
            <a:ext cx="415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 smtClean="0"/>
              <a:t>Comms Testing</a:t>
            </a:r>
            <a:endParaRPr lang="en-IE" sz="3600" b="1" dirty="0"/>
          </a:p>
        </p:txBody>
      </p:sp>
    </p:spTree>
    <p:extLst>
      <p:ext uri="{BB962C8B-B14F-4D97-AF65-F5344CB8AC3E}">
        <p14:creationId xmlns:p14="http://schemas.microsoft.com/office/powerpoint/2010/main" val="7284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7" y="908720"/>
            <a:ext cx="828092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785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" y="828675"/>
            <a:ext cx="8820472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57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4664"/>
            <a:ext cx="9143999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21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3" y="885825"/>
            <a:ext cx="9036496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24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" y="692696"/>
            <a:ext cx="9036496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83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9036496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30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0" y="620688"/>
            <a:ext cx="9006780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0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32656"/>
            <a:ext cx="8568951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85368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9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8" y="260648"/>
            <a:ext cx="8740402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22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" y="188640"/>
            <a:ext cx="9036496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90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2656"/>
            <a:ext cx="91440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0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2" y="116633"/>
            <a:ext cx="8699648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17481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0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" y="260648"/>
            <a:ext cx="9058275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3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3" y="260648"/>
            <a:ext cx="88924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58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4400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36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44000" cy="633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23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590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6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914400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89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9288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387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9036496" cy="540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69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404664"/>
            <a:ext cx="9036496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661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820472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53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4664"/>
            <a:ext cx="9036496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83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908720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446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91440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53687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1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6454"/>
            <a:ext cx="8892480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8" y="5942150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1" y="548680"/>
            <a:ext cx="857639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8" y="5917481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7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" y="188640"/>
            <a:ext cx="9036496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21288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3970480-2AF6-8248-B5AC-5C08D44AC544}"/>
              </a:ext>
            </a:extLst>
          </p:cNvPr>
          <p:cNvGrpSpPr/>
          <p:nvPr/>
        </p:nvGrpSpPr>
        <p:grpSpPr>
          <a:xfrm>
            <a:off x="539487" y="5430299"/>
            <a:ext cx="4150993" cy="845276"/>
            <a:chOff x="5805512" y="10110438"/>
            <a:chExt cx="12772830" cy="1950720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406E2945-2DA1-F146-9654-54864A584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393" y="10315636"/>
              <a:ext cx="1452041" cy="1403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4EE94AA-5AAD-304D-9164-09B631E9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92000" y="10110438"/>
              <a:ext cx="6386342" cy="19507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B98C01D0-3ADB-6847-8325-F47D80F7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5512" y="10315636"/>
              <a:ext cx="1630411" cy="140387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17BE174-2F21-C548-A52F-3853D0981C4E}"/>
              </a:ext>
            </a:extLst>
          </p:cNvPr>
          <p:cNvSpPr/>
          <p:nvPr/>
        </p:nvSpPr>
        <p:spPr>
          <a:xfrm rot="21360000">
            <a:off x="5645677" y="-866666"/>
            <a:ext cx="4772710" cy="8685873"/>
          </a:xfrm>
          <a:prstGeom prst="rect">
            <a:avLst/>
          </a:prstGeom>
          <a:solidFill>
            <a:srgbClr val="51525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8D11C6-C1E2-7645-BA79-DEAE69FEA4E8}"/>
              </a:ext>
            </a:extLst>
          </p:cNvPr>
          <p:cNvSpPr txBox="1"/>
          <p:nvPr/>
        </p:nvSpPr>
        <p:spPr>
          <a:xfrm>
            <a:off x="539487" y="778002"/>
            <a:ext cx="4305840" cy="160844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tr-TR"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CONSEQUAT ULTRİCES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7A7A1D8-EB39-C746-8CAB-F3E51C86FD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20" b="10740"/>
          <a:stretch/>
        </p:blipFill>
        <p:spPr>
          <a:xfrm rot="21360000">
            <a:off x="6130350" y="331848"/>
            <a:ext cx="3260480" cy="3687942"/>
          </a:xfrm>
          <a:prstGeom prst="rect">
            <a:avLst/>
          </a:prstGeom>
          <a:ln w="152400">
            <a:solidFill>
              <a:srgbClr val="D88934"/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29C06B-1B22-714C-B9A0-95B6408EB751}"/>
              </a:ext>
            </a:extLst>
          </p:cNvPr>
          <p:cNvSpPr txBox="1"/>
          <p:nvPr/>
        </p:nvSpPr>
        <p:spPr>
          <a:xfrm>
            <a:off x="12672391" y="6023113"/>
            <a:ext cx="77625" cy="315778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487" y="2175819"/>
            <a:ext cx="4150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/>
              <a:t>The landscape, drug use and opinions</a:t>
            </a:r>
          </a:p>
        </p:txBody>
      </p:sp>
    </p:spTree>
    <p:extLst>
      <p:ext uri="{BB962C8B-B14F-4D97-AF65-F5344CB8AC3E}">
        <p14:creationId xmlns:p14="http://schemas.microsoft.com/office/powerpoint/2010/main" val="23593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5825"/>
            <a:ext cx="889248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91918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3" y="404664"/>
            <a:ext cx="8964488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917481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2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661248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" y="116632"/>
            <a:ext cx="8967222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98C01D0-3ADB-6847-8325-F47D80F7B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373216"/>
            <a:ext cx="611612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2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41</Words>
  <Application>Microsoft Office PowerPoint</Application>
  <PresentationFormat>On-screen Show (4:3)</PresentationFormat>
  <Paragraphs>10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Nicki Killeen</dc:creator>
  <cp:lastModifiedBy>Nicki Killeen</cp:lastModifiedBy>
  <cp:revision>10</cp:revision>
  <dcterms:created xsi:type="dcterms:W3CDTF">2021-06-14T19:13:23Z</dcterms:created>
  <dcterms:modified xsi:type="dcterms:W3CDTF">2021-06-15T12:38:52Z</dcterms:modified>
</cp:coreProperties>
</file>